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2026/5/12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70660"/>
            <a:ext cx="8001000" cy="739140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71750"/>
            <a:ext cx="6858000" cy="3693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BC209-FA2F-9CE0-70A2-21F81F8A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E0BD-13ED-5B47-8424-FA94BD8FFBF0}" type="datetimeFigureOut">
              <a:rPr kumimoji="1" lang="zh-CN" altLang="en-US" smtClean="0"/>
              <a:t>2026/5/12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D8D0B-26C5-8117-F4C5-CFBC6A47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E8D9BF-DE88-0BE6-7987-8E5352BB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2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79513"/>
            <a:ext cx="3867150" cy="3262312"/>
          </a:xfrm>
        </p:spPr>
        <p:txBody>
          <a:bodyPr/>
          <a:lstStyle>
            <a:lvl4pPr>
              <a:defRPr sz="1400"/>
            </a:lvl4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79513"/>
            <a:ext cx="3867150" cy="3262312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2730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12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9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2026/5/12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1" y="4759"/>
            <a:ext cx="9135536" cy="51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70560"/>
            <a:ext cx="842391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3395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287A6-DB4E-EAC1-EC54-387C8BBB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0BD-13ED-5B47-8424-FA94BD8FFBF0}" type="datetimeFigureOut">
              <a:rPr kumimoji="1" lang="zh-CN" altLang="en-US" smtClean="0"/>
              <a:t>2026/5/12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930CE-470F-0B27-EB4C-10EE52DA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B09B5-FF4F-94E1-CD02-4369FDF4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2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FF9A7-B307-30CD-8169-4CB71FBFB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EAA6B-77CD-4FF5-B02C-6F81A5BE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955FA-2A0C-0F73-79EE-F6CAC38C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2A91F-168D-6CA1-F8BB-24F79BCC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LANTINGHEI SC DEMIBOLD</vt:lpstr>
      <vt:lpstr>LANTINGHEI SC DEMIBOLD</vt:lpstr>
      <vt:lpstr>Arial</vt:lpstr>
      <vt:lpstr>Calibri</vt:lpstr>
      <vt:lpstr>Calibri Light</vt:lpstr>
      <vt:lpstr>Office 主题​​</vt:lpstr>
      <vt:lpstr>自定义设计方案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21</cp:revision>
  <dcterms:created xsi:type="dcterms:W3CDTF">2023-04-14T00:24:00Z</dcterms:created>
  <dcterms:modified xsi:type="dcterms:W3CDTF">2026-05-12T07:15:38Z</dcterms:modified>
</cp:coreProperties>
</file>